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3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1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6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4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6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3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9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3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5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C9F55-4E17-4F39-B8D7-91852082BF35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A9CB4-1F38-4286-A0DB-0F76D8E7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2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01003"/>
            <a:ext cx="11596550" cy="110546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Мейірханов Айдос Алқанұлы атындағы“ Жас Сақшы „ сыныбының ашылуы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/>
          <a:stretch/>
        </p:blipFill>
        <p:spPr>
          <a:xfrm>
            <a:off x="846161" y="2306471"/>
            <a:ext cx="10604310" cy="41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24378"/>
          <a:stretch/>
        </p:blipFill>
        <p:spPr>
          <a:xfrm>
            <a:off x="791570" y="1733266"/>
            <a:ext cx="10768084" cy="4612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240" y="600502"/>
            <a:ext cx="10534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Ұмтылмас мәнгі есімдер стенді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295" y="470342"/>
            <a:ext cx="10637290" cy="130386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Сақшы сыныбына қабылданған оқушылар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7" b="13632"/>
          <a:stretch/>
        </p:blipFill>
        <p:spPr>
          <a:xfrm>
            <a:off x="859809" y="1910687"/>
            <a:ext cx="10508776" cy="41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3206"/>
            <a:ext cx="9601196" cy="1098644"/>
          </a:xfrm>
        </p:spPr>
        <p:txBody>
          <a:bodyPr>
            <a:normAutofit/>
          </a:bodyPr>
          <a:lstStyle/>
          <a:p>
            <a:r>
              <a:rPr lang="kk-KZ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 қабылдау рәсімі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r="16597" b="8458"/>
          <a:stretch/>
        </p:blipFill>
        <p:spPr>
          <a:xfrm>
            <a:off x="1067653" y="1828800"/>
            <a:ext cx="4800884" cy="4421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 b="14872"/>
          <a:stretch/>
        </p:blipFill>
        <p:spPr>
          <a:xfrm>
            <a:off x="6209732" y="1828800"/>
            <a:ext cx="4686866" cy="4421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4577" b="7662"/>
          <a:stretch/>
        </p:blipFill>
        <p:spPr>
          <a:xfrm>
            <a:off x="450377" y="491319"/>
            <a:ext cx="11273050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22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Натуральные материалы</vt:lpstr>
      <vt:lpstr>Мейірханов Айдос Алқанұлы атындағы“ Жас Сақшы „ сыныбының ашылуы </vt:lpstr>
      <vt:lpstr>Презентация PowerPoint</vt:lpstr>
      <vt:lpstr>Жас Сақшы сыныбына қабылданған оқушылар</vt:lpstr>
      <vt:lpstr>Ант қабылдау рәсімі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Жас Сақшы „ сыныбының ашылуы </dc:title>
  <dc:creator>JAS</dc:creator>
  <cp:lastModifiedBy>JAS</cp:lastModifiedBy>
  <cp:revision>2</cp:revision>
  <dcterms:created xsi:type="dcterms:W3CDTF">2025-03-27T08:55:24Z</dcterms:created>
  <dcterms:modified xsi:type="dcterms:W3CDTF">2025-03-27T09:13:24Z</dcterms:modified>
</cp:coreProperties>
</file>